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7" r:id="rId5"/>
    <p:sldId id="258" r:id="rId6"/>
    <p:sldId id="279" r:id="rId7"/>
    <p:sldId id="27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286" r:id="rId20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fr-FR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4" dt="2020-01-02T11:47:27.476"/>
    <p1510:client id="{7554CA50-862D-2749-B4C5-4AE543BFDC36}" v="85" dt="2020-01-02T16:43:30.068"/>
    <p1510:client id="{89DAE557-86F8-3343-A5E6-9F4CD76FCED5}" v="96" dt="2020-01-02T14:18:51.697"/>
    <p1510:client id="{C3D6138D-BEB6-4546-8A2E-90B593E06DF1}" v="63" dt="2020-01-02T16:05:16.733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3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40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CCDC80-B2BF-4811-A831-B2CEA8AB10C2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GB"/>
        </a:p>
      </dgm:t>
    </dgm:pt>
    <dgm:pt modelId="{7918CCC4-DACF-48C3-8C40-02F4CA4BEFD4}">
      <dgm:prSet phldrT="[Text]" custT="1"/>
      <dgm:spPr>
        <a:solidFill>
          <a:srgbClr val="38D5D6"/>
        </a:solidFill>
        <a:ln>
          <a:noFill/>
        </a:ln>
      </dgm:spPr>
      <dgm:t>
        <a:bodyPr rtlCol="0"/>
        <a:lstStyle/>
        <a:p>
          <a:pPr rtl="0"/>
          <a:r>
            <a:rPr lang="fr-FR" sz="1400" b="1" i="0" dirty="0">
              <a:solidFill>
                <a:schemeClr val="bg2"/>
              </a:solidFill>
              <a:latin typeface="Century Gothic" panose="020B0502020202020204" pitchFamily="34" charset="0"/>
            </a:rPr>
            <a:t>Menaces pour le récif</a:t>
          </a:r>
        </a:p>
      </dgm:t>
    </dgm:pt>
    <dgm:pt modelId="{90535242-C9C7-440A-A90A-EDE684395044}" type="parTrans" cxnId="{57E64691-0968-4B7F-8772-3C8AADACBF20}">
      <dgm:prSet/>
      <dgm:spPr/>
      <dgm:t>
        <a:bodyPr rtlCol="0"/>
        <a:lstStyle/>
        <a:p>
          <a:pPr rtl="0"/>
          <a:endParaRPr lang="en-GB"/>
        </a:p>
      </dgm:t>
    </dgm:pt>
    <dgm:pt modelId="{DBF86C43-5661-442B-AB4D-19B3AFE90843}" type="sibTrans" cxnId="{57E64691-0968-4B7F-8772-3C8AADACBF20}">
      <dgm:prSet/>
      <dgm:spPr/>
      <dgm:t>
        <a:bodyPr rtlCol="0"/>
        <a:lstStyle/>
        <a:p>
          <a:pPr rtl="0"/>
          <a:endParaRPr lang="en-GB"/>
        </a:p>
      </dgm:t>
    </dgm:pt>
    <dgm:pt modelId="{8F1369DD-2016-4F39-8DFD-4C8853791E53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fr-FR" sz="950" b="1" i="0" dirty="0">
              <a:latin typeface="Century Gothic" panose="020B0502020202020204" pitchFamily="34" charset="0"/>
            </a:rPr>
            <a:t>Ruissellement </a:t>
          </a:r>
          <a:br>
            <a:rPr lang="en-GB" sz="950" b="1" i="0" dirty="0">
              <a:latin typeface="Century Gothic" panose="020B0502020202020204" pitchFamily="34" charset="0"/>
            </a:rPr>
          </a:br>
          <a:r>
            <a:rPr lang="fr-FR" sz="950" b="1" i="0" dirty="0">
              <a:latin typeface="Century Gothic" panose="020B0502020202020204" pitchFamily="34" charset="0"/>
            </a:rPr>
            <a:t>d’engrais</a:t>
          </a:r>
        </a:p>
      </dgm:t>
    </dgm:pt>
    <dgm:pt modelId="{F769C946-A6AA-4C1E-AC88-8648ED91178B}" type="parTrans" cxnId="{0B4D45DC-92E5-4B77-B3B8-2C0623F924FD}">
      <dgm:prSet/>
      <dgm:spPr/>
      <dgm:t>
        <a:bodyPr rtlCol="0"/>
        <a:lstStyle/>
        <a:p>
          <a:pPr rtl="0"/>
          <a:endParaRPr lang="en-GB"/>
        </a:p>
      </dgm:t>
    </dgm:pt>
    <dgm:pt modelId="{A2C987F3-9364-497B-BA68-66E57C058178}" type="sibTrans" cxnId="{0B4D45DC-92E5-4B77-B3B8-2C0623F924FD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E8F681CB-DFCA-4F07-88CE-854EC0B9BF3D}">
      <dgm:prSet phldrT="[Text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fr-FR" sz="950" b="1" i="0" dirty="0">
              <a:latin typeface="Century Gothic" panose="020B0502020202020204" pitchFamily="34" charset="0"/>
            </a:rPr>
            <a:t>Tempêtes</a:t>
          </a:r>
        </a:p>
      </dgm:t>
    </dgm:pt>
    <dgm:pt modelId="{6CB3ACA4-64A7-4480-920C-886042CB9FEF}" type="parTrans" cxnId="{87876604-91F0-49A4-8BCD-2687C24EA691}">
      <dgm:prSet/>
      <dgm:spPr/>
      <dgm:t>
        <a:bodyPr rtlCol="0"/>
        <a:lstStyle/>
        <a:p>
          <a:pPr rtl="0"/>
          <a:endParaRPr lang="en-GB"/>
        </a:p>
      </dgm:t>
    </dgm:pt>
    <dgm:pt modelId="{20A0AF80-4C1D-4BBB-953E-CEEBEB757B43}" type="sibTrans" cxnId="{87876604-91F0-49A4-8BCD-2687C24EA691}">
      <dgm:prSet/>
      <dgm:spPr>
        <a:solidFill>
          <a:schemeClr val="accent3"/>
        </a:solidFill>
        <a:ln>
          <a:noFill/>
        </a:ln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A6523C9B-9DF1-462A-A50B-1A5C5D777186}">
      <dgm:prSet phldrT="[Text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fr-FR" sz="950" b="1" i="0" dirty="0">
              <a:latin typeface="Century Gothic" panose="020B0502020202020204" pitchFamily="34" charset="0"/>
            </a:rPr>
            <a:t>Surpêche</a:t>
          </a:r>
        </a:p>
      </dgm:t>
    </dgm:pt>
    <dgm:pt modelId="{6AF314B7-1E4A-4D5E-9A1C-759979C0C71D}" type="parTrans" cxnId="{CEF40071-A16E-44F8-8CD4-35FF11B48804}">
      <dgm:prSet/>
      <dgm:spPr/>
      <dgm:t>
        <a:bodyPr rtlCol="0"/>
        <a:lstStyle/>
        <a:p>
          <a:pPr rtl="0"/>
          <a:endParaRPr lang="en-GB"/>
        </a:p>
      </dgm:t>
    </dgm:pt>
    <dgm:pt modelId="{1704FACA-E3EA-4D10-AAE4-7A197889D1FF}" type="sibTrans" cxnId="{CEF40071-A16E-44F8-8CD4-35FF11B48804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87B79A15-3810-4E41-8960-BF7EAE07A00A}">
      <dgm:prSet phldrT="[Text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fr-FR" sz="950" b="1" i="0" dirty="0">
              <a:latin typeface="Century Gothic" panose="020B0502020202020204" pitchFamily="34" charset="0"/>
            </a:rPr>
            <a:t>Tourisme</a:t>
          </a:r>
        </a:p>
      </dgm:t>
    </dgm:pt>
    <dgm:pt modelId="{8A3E939A-16F7-4249-9AED-D47E880F1035}" type="parTrans" cxnId="{933E1592-98C3-40A9-9B7B-8E0D338CDC8E}">
      <dgm:prSet/>
      <dgm:spPr/>
      <dgm:t>
        <a:bodyPr rtlCol="0"/>
        <a:lstStyle/>
        <a:p>
          <a:pPr rtl="0"/>
          <a:endParaRPr lang="en-GB"/>
        </a:p>
      </dgm:t>
    </dgm:pt>
    <dgm:pt modelId="{9D196BD6-7598-4FAD-80CF-84AD0F6D3D84}" type="sibTrans" cxnId="{933E1592-98C3-40A9-9B7B-8E0D338CDC8E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C0E6C2A7-E616-41BE-9ED1-671C9FE304EC}">
      <dgm:prSet phldrT="[Text]" custT="1"/>
      <dgm:spPr>
        <a:solidFill>
          <a:schemeClr val="accent3">
            <a:lumMod val="75000"/>
          </a:schemeClr>
        </a:solidFill>
        <a:ln>
          <a:noFill/>
        </a:ln>
      </dgm:spPr>
      <dgm:t>
        <a:bodyPr rtlCol="0"/>
        <a:lstStyle/>
        <a:p>
          <a:pPr rtl="0"/>
          <a:r>
            <a:rPr lang="fr-FR" sz="950" b="1" i="0" dirty="0">
              <a:latin typeface="Century Gothic" panose="020B0502020202020204" pitchFamily="34" charset="0"/>
            </a:rPr>
            <a:t>Réchauffement des océans</a:t>
          </a:r>
        </a:p>
      </dgm:t>
    </dgm:pt>
    <dgm:pt modelId="{A7B2E5BA-F983-4F28-BE9C-01A9324E9F68}" type="parTrans" cxnId="{BBEB9FBD-68FE-4716-8D89-AAA730044869}">
      <dgm:prSet/>
      <dgm:spPr/>
      <dgm:t>
        <a:bodyPr rtlCol="0"/>
        <a:lstStyle/>
        <a:p>
          <a:pPr rtl="0"/>
          <a:endParaRPr lang="en-GB"/>
        </a:p>
      </dgm:t>
    </dgm:pt>
    <dgm:pt modelId="{1AED2E49-8186-48BE-9B9B-7A9306AF0321}" type="sibTrans" cxnId="{BBEB9FBD-68FE-4716-8D89-AAA730044869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4826564D-867B-4CFC-9F3A-22A4949205CB}">
      <dgm:prSet phldrT="[Text]" custT="1"/>
      <dgm:spPr>
        <a:solidFill>
          <a:schemeClr val="accent3">
            <a:lumMod val="75000"/>
          </a:schemeClr>
        </a:solidFill>
        <a:ln>
          <a:noFill/>
        </a:ln>
      </dgm:spPr>
      <dgm:t>
        <a:bodyPr rtlCol="0"/>
        <a:lstStyle/>
        <a:p>
          <a:pPr rtl="0"/>
          <a:r>
            <a:rPr lang="fr-FR" sz="950" b="1" i="0" dirty="0">
              <a:latin typeface="Century Gothic" panose="020B0502020202020204" pitchFamily="34" charset="0"/>
            </a:rPr>
            <a:t>Acidification des océans</a:t>
          </a:r>
        </a:p>
      </dgm:t>
    </dgm:pt>
    <dgm:pt modelId="{C2FEC70E-6F43-4B34-868C-70A90A848326}" type="parTrans" cxnId="{75E36186-924D-4C6B-A01A-FCCCDE34961E}">
      <dgm:prSet/>
      <dgm:spPr/>
      <dgm:t>
        <a:bodyPr rtlCol="0"/>
        <a:lstStyle/>
        <a:p>
          <a:pPr rtl="0"/>
          <a:endParaRPr lang="en-GB"/>
        </a:p>
      </dgm:t>
    </dgm:pt>
    <dgm:pt modelId="{E3361716-AD41-427F-9A3F-F35F414183EC}" type="sibTrans" cxnId="{75E36186-924D-4C6B-A01A-FCCCDE34961E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7B8F7FDC-3694-42DA-B226-7776D282C107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fr-FR" sz="950" b="1" i="0" dirty="0">
              <a:latin typeface="Century Gothic" panose="020B0502020202020204" pitchFamily="34" charset="0"/>
            </a:rPr>
            <a:t>Acanthaster pourpre</a:t>
          </a:r>
        </a:p>
      </dgm:t>
    </dgm:pt>
    <dgm:pt modelId="{29A4CD70-EFA6-4EFB-AB9D-A4DE6F1C8E45}" type="parTrans" cxnId="{AEE0B525-ADAB-49D1-90DE-575705E5A9CF}">
      <dgm:prSet/>
      <dgm:spPr/>
      <dgm:t>
        <a:bodyPr rtlCol="0"/>
        <a:lstStyle/>
        <a:p>
          <a:pPr rtl="0"/>
          <a:endParaRPr lang="en-GB"/>
        </a:p>
      </dgm:t>
    </dgm:pt>
    <dgm:pt modelId="{815413A0-D2F3-40C2-A04B-F51351D7CEC6}" type="sibTrans" cxnId="{AEE0B525-ADAB-49D1-90DE-575705E5A9CF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/>
        </a:p>
      </dgm:t>
    </dgm:pt>
    <dgm:pt modelId="{DD59E239-3CE6-4D24-B3EC-72CF50ED1AE0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fr-FR" sz="950" b="1" i="0" dirty="0">
              <a:latin typeface="Century Gothic" panose="020B0502020202020204" pitchFamily="34" charset="0"/>
            </a:rPr>
            <a:t>Turbidité</a:t>
          </a:r>
        </a:p>
      </dgm:t>
    </dgm:pt>
    <dgm:pt modelId="{EB86B27B-E646-4E83-82CA-EA8C29B29984}" type="parTrans" cxnId="{9E373C26-23D9-4658-B649-9578DB81E9F1}">
      <dgm:prSet/>
      <dgm:spPr/>
      <dgm:t>
        <a:bodyPr rtlCol="0"/>
        <a:lstStyle/>
        <a:p>
          <a:pPr rtl="0"/>
          <a:endParaRPr lang="en-GB"/>
        </a:p>
      </dgm:t>
    </dgm:pt>
    <dgm:pt modelId="{8227B152-96ED-4F58-9317-096285DF2667}" type="sibTrans" cxnId="{9E373C26-23D9-4658-B649-9578DB81E9F1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/>
        </a:p>
      </dgm:t>
    </dgm:pt>
    <dgm:pt modelId="{05C9FEFC-0272-4714-8E36-9D6A4D5072DD}" type="pres">
      <dgm:prSet presAssocID="{05CCDC80-B2BF-4811-A831-B2CEA8AB10C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3D835DA-C0F3-4084-98D5-F67176AE2E08}" type="pres">
      <dgm:prSet presAssocID="{7918CCC4-DACF-48C3-8C40-02F4CA4BEFD4}" presName="centerShape" presStyleLbl="node0" presStyleIdx="0" presStyleCnt="1"/>
      <dgm:spPr/>
    </dgm:pt>
    <dgm:pt modelId="{5D11A4E2-644E-483A-8C4C-5F81E1B055F9}" type="pres">
      <dgm:prSet presAssocID="{E8F681CB-DFCA-4F07-88CE-854EC0B9BF3D}" presName="node" presStyleLbl="node1" presStyleIdx="0" presStyleCnt="8" custScaleX="141788" custScaleY="139918">
        <dgm:presLayoutVars>
          <dgm:bulletEnabled val="1"/>
        </dgm:presLayoutVars>
      </dgm:prSet>
      <dgm:spPr/>
    </dgm:pt>
    <dgm:pt modelId="{7B93704E-D90F-430F-A278-EA4773542D7B}" type="pres">
      <dgm:prSet presAssocID="{E8F681CB-DFCA-4F07-88CE-854EC0B9BF3D}" presName="dummy" presStyleCnt="0"/>
      <dgm:spPr/>
    </dgm:pt>
    <dgm:pt modelId="{19C8A35D-D61D-4CE2-98DA-A6EE9EBD6EC1}" type="pres">
      <dgm:prSet presAssocID="{20A0AF80-4C1D-4BBB-953E-CEEBEB757B43}" presName="sibTrans" presStyleLbl="sibTrans2D1" presStyleIdx="0" presStyleCnt="8"/>
      <dgm:spPr/>
    </dgm:pt>
    <dgm:pt modelId="{372E0FB7-D2BB-4CC5-A24C-21A2EE05FA20}" type="pres">
      <dgm:prSet presAssocID="{A6523C9B-9DF1-462A-A50B-1A5C5D777186}" presName="node" presStyleLbl="node1" presStyleIdx="1" presStyleCnt="8" custScaleX="141788" custScaleY="139918">
        <dgm:presLayoutVars>
          <dgm:bulletEnabled val="1"/>
        </dgm:presLayoutVars>
      </dgm:prSet>
      <dgm:spPr/>
    </dgm:pt>
    <dgm:pt modelId="{64726E0C-ABD4-483F-A79D-6CF2A916A993}" type="pres">
      <dgm:prSet presAssocID="{A6523C9B-9DF1-462A-A50B-1A5C5D777186}" presName="dummy" presStyleCnt="0"/>
      <dgm:spPr/>
    </dgm:pt>
    <dgm:pt modelId="{E0E5A896-D15A-4D89-BA11-6BA73D3D4C87}" type="pres">
      <dgm:prSet presAssocID="{1704FACA-E3EA-4D10-AAE4-7A197889D1FF}" presName="sibTrans" presStyleLbl="sibTrans2D1" presStyleIdx="1" presStyleCnt="8"/>
      <dgm:spPr/>
    </dgm:pt>
    <dgm:pt modelId="{D3799F8D-93CD-4638-BD96-42BD30C56BB0}" type="pres">
      <dgm:prSet presAssocID="{87B79A15-3810-4E41-8960-BF7EAE07A00A}" presName="node" presStyleLbl="node1" presStyleIdx="2" presStyleCnt="8" custScaleX="141788" custScaleY="139918">
        <dgm:presLayoutVars>
          <dgm:bulletEnabled val="1"/>
        </dgm:presLayoutVars>
      </dgm:prSet>
      <dgm:spPr/>
    </dgm:pt>
    <dgm:pt modelId="{C2E85FB8-298D-4B1D-8E28-3415BEB3DF18}" type="pres">
      <dgm:prSet presAssocID="{87B79A15-3810-4E41-8960-BF7EAE07A00A}" presName="dummy" presStyleCnt="0"/>
      <dgm:spPr/>
    </dgm:pt>
    <dgm:pt modelId="{58FD1634-B3FC-4CDB-818F-0834AC27F997}" type="pres">
      <dgm:prSet presAssocID="{9D196BD6-7598-4FAD-80CF-84AD0F6D3D84}" presName="sibTrans" presStyleLbl="sibTrans2D1" presStyleIdx="2" presStyleCnt="8"/>
      <dgm:spPr/>
    </dgm:pt>
    <dgm:pt modelId="{DD0D71C7-15AA-4D23-AC13-304E5075AC20}" type="pres">
      <dgm:prSet presAssocID="{C0E6C2A7-E616-41BE-9ED1-671C9FE304EC}" presName="node" presStyleLbl="node1" presStyleIdx="3" presStyleCnt="8" custScaleX="141788" custScaleY="139918">
        <dgm:presLayoutVars>
          <dgm:bulletEnabled val="1"/>
        </dgm:presLayoutVars>
      </dgm:prSet>
      <dgm:spPr/>
    </dgm:pt>
    <dgm:pt modelId="{713B50D7-372A-4D45-A650-C2CF076F6533}" type="pres">
      <dgm:prSet presAssocID="{C0E6C2A7-E616-41BE-9ED1-671C9FE304EC}" presName="dummy" presStyleCnt="0"/>
      <dgm:spPr/>
    </dgm:pt>
    <dgm:pt modelId="{3B39FF70-EA0B-4233-9C4F-86E01367433D}" type="pres">
      <dgm:prSet presAssocID="{1AED2E49-8186-48BE-9B9B-7A9306AF0321}" presName="sibTrans" presStyleLbl="sibTrans2D1" presStyleIdx="3" presStyleCnt="8"/>
      <dgm:spPr/>
    </dgm:pt>
    <dgm:pt modelId="{7CA7A010-2C17-44A1-935B-15AAD75C730E}" type="pres">
      <dgm:prSet presAssocID="{4826564D-867B-4CFC-9F3A-22A4949205CB}" presName="node" presStyleLbl="node1" presStyleIdx="4" presStyleCnt="8" custScaleX="141788" custScaleY="139918">
        <dgm:presLayoutVars>
          <dgm:bulletEnabled val="1"/>
        </dgm:presLayoutVars>
      </dgm:prSet>
      <dgm:spPr/>
    </dgm:pt>
    <dgm:pt modelId="{02B33FD2-70E2-433E-8D97-05A2FEFB45A0}" type="pres">
      <dgm:prSet presAssocID="{4826564D-867B-4CFC-9F3A-22A4949205CB}" presName="dummy" presStyleCnt="0"/>
      <dgm:spPr/>
    </dgm:pt>
    <dgm:pt modelId="{31E84C7E-B229-46B6-AB9A-9FEF119CB46C}" type="pres">
      <dgm:prSet presAssocID="{E3361716-AD41-427F-9A3F-F35F414183EC}" presName="sibTrans" presStyleLbl="sibTrans2D1" presStyleIdx="4" presStyleCnt="8"/>
      <dgm:spPr/>
    </dgm:pt>
    <dgm:pt modelId="{CCBA93DF-3306-4436-AD1E-EB6C7280BFF6}" type="pres">
      <dgm:prSet presAssocID="{8F1369DD-2016-4F39-8DFD-4C8853791E53}" presName="node" presStyleLbl="node1" presStyleIdx="5" presStyleCnt="8" custScaleX="141788" custScaleY="139918">
        <dgm:presLayoutVars>
          <dgm:bulletEnabled val="1"/>
        </dgm:presLayoutVars>
      </dgm:prSet>
      <dgm:spPr/>
    </dgm:pt>
    <dgm:pt modelId="{766A0C31-7BBD-4B79-B95A-311F439622AD}" type="pres">
      <dgm:prSet presAssocID="{8F1369DD-2016-4F39-8DFD-4C8853791E53}" presName="dummy" presStyleCnt="0"/>
      <dgm:spPr/>
    </dgm:pt>
    <dgm:pt modelId="{EABAED81-71FA-4A4D-89E9-781050DF42B3}" type="pres">
      <dgm:prSet presAssocID="{A2C987F3-9364-497B-BA68-66E57C058178}" presName="sibTrans" presStyleLbl="sibTrans2D1" presStyleIdx="5" presStyleCnt="8"/>
      <dgm:spPr/>
    </dgm:pt>
    <dgm:pt modelId="{263B0111-152A-4024-A95C-2CFB65CED8F4}" type="pres">
      <dgm:prSet presAssocID="{7B8F7FDC-3694-42DA-B226-7776D282C107}" presName="node" presStyleLbl="node1" presStyleIdx="6" presStyleCnt="8" custScaleX="141788" custScaleY="139918">
        <dgm:presLayoutVars>
          <dgm:bulletEnabled val="1"/>
        </dgm:presLayoutVars>
      </dgm:prSet>
      <dgm:spPr/>
    </dgm:pt>
    <dgm:pt modelId="{3A059B9F-767C-4626-A788-C9AD136CA2FE}" type="pres">
      <dgm:prSet presAssocID="{7B8F7FDC-3694-42DA-B226-7776D282C107}" presName="dummy" presStyleCnt="0"/>
      <dgm:spPr/>
    </dgm:pt>
    <dgm:pt modelId="{B6F7F57C-517B-4288-8545-E45EA633B085}" type="pres">
      <dgm:prSet presAssocID="{815413A0-D2F3-40C2-A04B-F51351D7CEC6}" presName="sibTrans" presStyleLbl="sibTrans2D1" presStyleIdx="6" presStyleCnt="8"/>
      <dgm:spPr/>
    </dgm:pt>
    <dgm:pt modelId="{46567353-FB64-4F0A-9B7F-15E79C58180C}" type="pres">
      <dgm:prSet presAssocID="{DD59E239-3CE6-4D24-B3EC-72CF50ED1AE0}" presName="node" presStyleLbl="node1" presStyleIdx="7" presStyleCnt="8" custScaleX="141788" custScaleY="139918">
        <dgm:presLayoutVars>
          <dgm:bulletEnabled val="1"/>
        </dgm:presLayoutVars>
      </dgm:prSet>
      <dgm:spPr/>
    </dgm:pt>
    <dgm:pt modelId="{673EDB65-A6BC-4B6D-BB34-CD37CEE4C769}" type="pres">
      <dgm:prSet presAssocID="{DD59E239-3CE6-4D24-B3EC-72CF50ED1AE0}" presName="dummy" presStyleCnt="0"/>
      <dgm:spPr/>
    </dgm:pt>
    <dgm:pt modelId="{6070D12B-7110-4FF1-BEC3-D8C1D96E621A}" type="pres">
      <dgm:prSet presAssocID="{8227B152-96ED-4F58-9317-096285DF2667}" presName="sibTrans" presStyleLbl="sibTrans2D1" presStyleIdx="7" presStyleCnt="8"/>
      <dgm:spPr/>
    </dgm:pt>
  </dgm:ptLst>
  <dgm:cxnLst>
    <dgm:cxn modelId="{87876604-91F0-49A4-8BCD-2687C24EA691}" srcId="{7918CCC4-DACF-48C3-8C40-02F4CA4BEFD4}" destId="{E8F681CB-DFCA-4F07-88CE-854EC0B9BF3D}" srcOrd="0" destOrd="0" parTransId="{6CB3ACA4-64A7-4480-920C-886042CB9FEF}" sibTransId="{20A0AF80-4C1D-4BBB-953E-CEEBEB757B43}"/>
    <dgm:cxn modelId="{D0C4CB04-528E-403A-AE78-8D9EB825488E}" type="presOf" srcId="{C0E6C2A7-E616-41BE-9ED1-671C9FE304EC}" destId="{DD0D71C7-15AA-4D23-AC13-304E5075AC20}" srcOrd="0" destOrd="0" presId="urn:microsoft.com/office/officeart/2005/8/layout/radial6"/>
    <dgm:cxn modelId="{18981C08-5999-4BE9-9283-3684FC2D173A}" type="presOf" srcId="{DD59E239-3CE6-4D24-B3EC-72CF50ED1AE0}" destId="{46567353-FB64-4F0A-9B7F-15E79C58180C}" srcOrd="0" destOrd="0" presId="urn:microsoft.com/office/officeart/2005/8/layout/radial6"/>
    <dgm:cxn modelId="{E4D10C1E-DEFF-4A37-9AAC-EB6FF0D12D9C}" type="presOf" srcId="{A2C987F3-9364-497B-BA68-66E57C058178}" destId="{EABAED81-71FA-4A4D-89E9-781050DF42B3}" srcOrd="0" destOrd="0" presId="urn:microsoft.com/office/officeart/2005/8/layout/radial6"/>
    <dgm:cxn modelId="{AEE0B525-ADAB-49D1-90DE-575705E5A9CF}" srcId="{7918CCC4-DACF-48C3-8C40-02F4CA4BEFD4}" destId="{7B8F7FDC-3694-42DA-B226-7776D282C107}" srcOrd="6" destOrd="0" parTransId="{29A4CD70-EFA6-4EFB-AB9D-A4DE6F1C8E45}" sibTransId="{815413A0-D2F3-40C2-A04B-F51351D7CEC6}"/>
    <dgm:cxn modelId="{9E373C26-23D9-4658-B649-9578DB81E9F1}" srcId="{7918CCC4-DACF-48C3-8C40-02F4CA4BEFD4}" destId="{DD59E239-3CE6-4D24-B3EC-72CF50ED1AE0}" srcOrd="7" destOrd="0" parTransId="{EB86B27B-E646-4E83-82CA-EA8C29B29984}" sibTransId="{8227B152-96ED-4F58-9317-096285DF2667}"/>
    <dgm:cxn modelId="{D1C33C2C-E967-4170-BD6C-C3564FAA1A20}" type="presOf" srcId="{A6523C9B-9DF1-462A-A50B-1A5C5D777186}" destId="{372E0FB7-D2BB-4CC5-A24C-21A2EE05FA20}" srcOrd="0" destOrd="0" presId="urn:microsoft.com/office/officeart/2005/8/layout/radial6"/>
    <dgm:cxn modelId="{94B59B2E-91DC-4BA5-A1C3-65A42E2C7FD0}" type="presOf" srcId="{8F1369DD-2016-4F39-8DFD-4C8853791E53}" destId="{CCBA93DF-3306-4436-AD1E-EB6C7280BFF6}" srcOrd="0" destOrd="0" presId="urn:microsoft.com/office/officeart/2005/8/layout/radial6"/>
    <dgm:cxn modelId="{D7665D3C-EDEE-4E8E-ABD8-622FE62E66E9}" type="presOf" srcId="{05CCDC80-B2BF-4811-A831-B2CEA8AB10C2}" destId="{05C9FEFC-0272-4714-8E36-9D6A4D5072DD}" srcOrd="0" destOrd="0" presId="urn:microsoft.com/office/officeart/2005/8/layout/radial6"/>
    <dgm:cxn modelId="{C8253A5E-2FFD-4167-997D-E4A688707CC8}" type="presOf" srcId="{8227B152-96ED-4F58-9317-096285DF2667}" destId="{6070D12B-7110-4FF1-BEC3-D8C1D96E621A}" srcOrd="0" destOrd="0" presId="urn:microsoft.com/office/officeart/2005/8/layout/radial6"/>
    <dgm:cxn modelId="{03C45B66-4214-481F-9717-95F54446B49B}" type="presOf" srcId="{1704FACA-E3EA-4D10-AAE4-7A197889D1FF}" destId="{E0E5A896-D15A-4D89-BA11-6BA73D3D4C87}" srcOrd="0" destOrd="0" presId="urn:microsoft.com/office/officeart/2005/8/layout/radial6"/>
    <dgm:cxn modelId="{CEF40071-A16E-44F8-8CD4-35FF11B48804}" srcId="{7918CCC4-DACF-48C3-8C40-02F4CA4BEFD4}" destId="{A6523C9B-9DF1-462A-A50B-1A5C5D777186}" srcOrd="1" destOrd="0" parTransId="{6AF314B7-1E4A-4D5E-9A1C-759979C0C71D}" sibTransId="{1704FACA-E3EA-4D10-AAE4-7A197889D1FF}"/>
    <dgm:cxn modelId="{25298A51-33F7-4BA4-8722-C30C16D3E9D9}" type="presOf" srcId="{7B8F7FDC-3694-42DA-B226-7776D282C107}" destId="{263B0111-152A-4024-A95C-2CFB65CED8F4}" srcOrd="0" destOrd="0" presId="urn:microsoft.com/office/officeart/2005/8/layout/radial6"/>
    <dgm:cxn modelId="{F4AD6F7F-1780-4228-8596-24B5025C146D}" type="presOf" srcId="{7918CCC4-DACF-48C3-8C40-02F4CA4BEFD4}" destId="{B3D835DA-C0F3-4084-98D5-F67176AE2E08}" srcOrd="0" destOrd="0" presId="urn:microsoft.com/office/officeart/2005/8/layout/radial6"/>
    <dgm:cxn modelId="{75E36186-924D-4C6B-A01A-FCCCDE34961E}" srcId="{7918CCC4-DACF-48C3-8C40-02F4CA4BEFD4}" destId="{4826564D-867B-4CFC-9F3A-22A4949205CB}" srcOrd="4" destOrd="0" parTransId="{C2FEC70E-6F43-4B34-868C-70A90A848326}" sibTransId="{E3361716-AD41-427F-9A3F-F35F414183EC}"/>
    <dgm:cxn modelId="{57E64691-0968-4B7F-8772-3C8AADACBF20}" srcId="{05CCDC80-B2BF-4811-A831-B2CEA8AB10C2}" destId="{7918CCC4-DACF-48C3-8C40-02F4CA4BEFD4}" srcOrd="0" destOrd="0" parTransId="{90535242-C9C7-440A-A90A-EDE684395044}" sibTransId="{DBF86C43-5661-442B-AB4D-19B3AFE90843}"/>
    <dgm:cxn modelId="{933E1592-98C3-40A9-9B7B-8E0D338CDC8E}" srcId="{7918CCC4-DACF-48C3-8C40-02F4CA4BEFD4}" destId="{87B79A15-3810-4E41-8960-BF7EAE07A00A}" srcOrd="2" destOrd="0" parTransId="{8A3E939A-16F7-4249-9AED-D47E880F1035}" sibTransId="{9D196BD6-7598-4FAD-80CF-84AD0F6D3D84}"/>
    <dgm:cxn modelId="{32580ABB-976C-42FB-A6A4-DE65FDCCDBCA}" type="presOf" srcId="{E8F681CB-DFCA-4F07-88CE-854EC0B9BF3D}" destId="{5D11A4E2-644E-483A-8C4C-5F81E1B055F9}" srcOrd="0" destOrd="0" presId="urn:microsoft.com/office/officeart/2005/8/layout/radial6"/>
    <dgm:cxn modelId="{BBEB9FBD-68FE-4716-8D89-AAA730044869}" srcId="{7918CCC4-DACF-48C3-8C40-02F4CA4BEFD4}" destId="{C0E6C2A7-E616-41BE-9ED1-671C9FE304EC}" srcOrd="3" destOrd="0" parTransId="{A7B2E5BA-F983-4F28-BE9C-01A9324E9F68}" sibTransId="{1AED2E49-8186-48BE-9B9B-7A9306AF0321}"/>
    <dgm:cxn modelId="{E67A75CB-30E3-4D7E-8715-FE25B4366670}" type="presOf" srcId="{E3361716-AD41-427F-9A3F-F35F414183EC}" destId="{31E84C7E-B229-46B6-AB9A-9FEF119CB46C}" srcOrd="0" destOrd="0" presId="urn:microsoft.com/office/officeart/2005/8/layout/radial6"/>
    <dgm:cxn modelId="{AF4A94D7-E8F7-4F83-8246-0D88C6011A06}" type="presOf" srcId="{4826564D-867B-4CFC-9F3A-22A4949205CB}" destId="{7CA7A010-2C17-44A1-935B-15AAD75C730E}" srcOrd="0" destOrd="0" presId="urn:microsoft.com/office/officeart/2005/8/layout/radial6"/>
    <dgm:cxn modelId="{F4ED85DB-B999-4C29-86CE-A915A28065A2}" type="presOf" srcId="{9D196BD6-7598-4FAD-80CF-84AD0F6D3D84}" destId="{58FD1634-B3FC-4CDB-818F-0834AC27F997}" srcOrd="0" destOrd="0" presId="urn:microsoft.com/office/officeart/2005/8/layout/radial6"/>
    <dgm:cxn modelId="{0B4D45DC-92E5-4B77-B3B8-2C0623F924FD}" srcId="{7918CCC4-DACF-48C3-8C40-02F4CA4BEFD4}" destId="{8F1369DD-2016-4F39-8DFD-4C8853791E53}" srcOrd="5" destOrd="0" parTransId="{F769C946-A6AA-4C1E-AC88-8648ED91178B}" sibTransId="{A2C987F3-9364-497B-BA68-66E57C058178}"/>
    <dgm:cxn modelId="{D04FEAED-F373-47C5-A3AF-8FED2173B8D8}" type="presOf" srcId="{815413A0-D2F3-40C2-A04B-F51351D7CEC6}" destId="{B6F7F57C-517B-4288-8545-E45EA633B085}" srcOrd="0" destOrd="0" presId="urn:microsoft.com/office/officeart/2005/8/layout/radial6"/>
    <dgm:cxn modelId="{E80B17EF-1E01-4C16-A9EF-04F258309278}" type="presOf" srcId="{20A0AF80-4C1D-4BBB-953E-CEEBEB757B43}" destId="{19C8A35D-D61D-4CE2-98DA-A6EE9EBD6EC1}" srcOrd="0" destOrd="0" presId="urn:microsoft.com/office/officeart/2005/8/layout/radial6"/>
    <dgm:cxn modelId="{63B0E5F7-86A4-453C-99AA-80C53A7E2A2A}" type="presOf" srcId="{1AED2E49-8186-48BE-9B9B-7A9306AF0321}" destId="{3B39FF70-EA0B-4233-9C4F-86E01367433D}" srcOrd="0" destOrd="0" presId="urn:microsoft.com/office/officeart/2005/8/layout/radial6"/>
    <dgm:cxn modelId="{6160F1F8-DF38-4689-821A-AE2962B0B888}" type="presOf" srcId="{87B79A15-3810-4E41-8960-BF7EAE07A00A}" destId="{D3799F8D-93CD-4638-BD96-42BD30C56BB0}" srcOrd="0" destOrd="0" presId="urn:microsoft.com/office/officeart/2005/8/layout/radial6"/>
    <dgm:cxn modelId="{A2EFD416-CF6D-4231-965D-CC287C5B91C1}" type="presParOf" srcId="{05C9FEFC-0272-4714-8E36-9D6A4D5072DD}" destId="{B3D835DA-C0F3-4084-98D5-F67176AE2E08}" srcOrd="0" destOrd="0" presId="urn:microsoft.com/office/officeart/2005/8/layout/radial6"/>
    <dgm:cxn modelId="{F9D46837-11EB-4A45-B2FC-098755710F5C}" type="presParOf" srcId="{05C9FEFC-0272-4714-8E36-9D6A4D5072DD}" destId="{5D11A4E2-644E-483A-8C4C-5F81E1B055F9}" srcOrd="1" destOrd="0" presId="urn:microsoft.com/office/officeart/2005/8/layout/radial6"/>
    <dgm:cxn modelId="{775DB697-A1B5-44C1-B657-B0826FD8A3F9}" type="presParOf" srcId="{05C9FEFC-0272-4714-8E36-9D6A4D5072DD}" destId="{7B93704E-D90F-430F-A278-EA4773542D7B}" srcOrd="2" destOrd="0" presId="urn:microsoft.com/office/officeart/2005/8/layout/radial6"/>
    <dgm:cxn modelId="{35C78281-2D93-4C39-ACF2-FEE64C170A6A}" type="presParOf" srcId="{05C9FEFC-0272-4714-8E36-9D6A4D5072DD}" destId="{19C8A35D-D61D-4CE2-98DA-A6EE9EBD6EC1}" srcOrd="3" destOrd="0" presId="urn:microsoft.com/office/officeart/2005/8/layout/radial6"/>
    <dgm:cxn modelId="{D908E506-AA79-416F-84EE-A50406BD99D3}" type="presParOf" srcId="{05C9FEFC-0272-4714-8E36-9D6A4D5072DD}" destId="{372E0FB7-D2BB-4CC5-A24C-21A2EE05FA20}" srcOrd="4" destOrd="0" presId="urn:microsoft.com/office/officeart/2005/8/layout/radial6"/>
    <dgm:cxn modelId="{2FFE5A1D-AA56-46B0-86FB-6A99B16FE14A}" type="presParOf" srcId="{05C9FEFC-0272-4714-8E36-9D6A4D5072DD}" destId="{64726E0C-ABD4-483F-A79D-6CF2A916A993}" srcOrd="5" destOrd="0" presId="urn:microsoft.com/office/officeart/2005/8/layout/radial6"/>
    <dgm:cxn modelId="{49219DD9-3804-4A5D-A3FC-A464F159466B}" type="presParOf" srcId="{05C9FEFC-0272-4714-8E36-9D6A4D5072DD}" destId="{E0E5A896-D15A-4D89-BA11-6BA73D3D4C87}" srcOrd="6" destOrd="0" presId="urn:microsoft.com/office/officeart/2005/8/layout/radial6"/>
    <dgm:cxn modelId="{98F4FC66-638F-4AC2-AA1C-2118F732E363}" type="presParOf" srcId="{05C9FEFC-0272-4714-8E36-9D6A4D5072DD}" destId="{D3799F8D-93CD-4638-BD96-42BD30C56BB0}" srcOrd="7" destOrd="0" presId="urn:microsoft.com/office/officeart/2005/8/layout/radial6"/>
    <dgm:cxn modelId="{34BE7024-B17E-447A-84A6-30CA7E03A978}" type="presParOf" srcId="{05C9FEFC-0272-4714-8E36-9D6A4D5072DD}" destId="{C2E85FB8-298D-4B1D-8E28-3415BEB3DF18}" srcOrd="8" destOrd="0" presId="urn:microsoft.com/office/officeart/2005/8/layout/radial6"/>
    <dgm:cxn modelId="{A80B8ABF-1C4B-44EA-A1C1-CD567D207A45}" type="presParOf" srcId="{05C9FEFC-0272-4714-8E36-9D6A4D5072DD}" destId="{58FD1634-B3FC-4CDB-818F-0834AC27F997}" srcOrd="9" destOrd="0" presId="urn:microsoft.com/office/officeart/2005/8/layout/radial6"/>
    <dgm:cxn modelId="{6703A36A-1DCD-4410-99F1-805DA8608703}" type="presParOf" srcId="{05C9FEFC-0272-4714-8E36-9D6A4D5072DD}" destId="{DD0D71C7-15AA-4D23-AC13-304E5075AC20}" srcOrd="10" destOrd="0" presId="urn:microsoft.com/office/officeart/2005/8/layout/radial6"/>
    <dgm:cxn modelId="{688364E8-118D-4954-9E65-D01C4C27D3AE}" type="presParOf" srcId="{05C9FEFC-0272-4714-8E36-9D6A4D5072DD}" destId="{713B50D7-372A-4D45-A650-C2CF076F6533}" srcOrd="11" destOrd="0" presId="urn:microsoft.com/office/officeart/2005/8/layout/radial6"/>
    <dgm:cxn modelId="{651E1B61-A409-41E7-B8CC-4EF18FA0B1A8}" type="presParOf" srcId="{05C9FEFC-0272-4714-8E36-9D6A4D5072DD}" destId="{3B39FF70-EA0B-4233-9C4F-86E01367433D}" srcOrd="12" destOrd="0" presId="urn:microsoft.com/office/officeart/2005/8/layout/radial6"/>
    <dgm:cxn modelId="{CF9EEAC1-AC63-438A-8A7E-6910C30C2D52}" type="presParOf" srcId="{05C9FEFC-0272-4714-8E36-9D6A4D5072DD}" destId="{7CA7A010-2C17-44A1-935B-15AAD75C730E}" srcOrd="13" destOrd="0" presId="urn:microsoft.com/office/officeart/2005/8/layout/radial6"/>
    <dgm:cxn modelId="{D4400B3F-E88C-4DA8-8948-42946AE86F8B}" type="presParOf" srcId="{05C9FEFC-0272-4714-8E36-9D6A4D5072DD}" destId="{02B33FD2-70E2-433E-8D97-05A2FEFB45A0}" srcOrd="14" destOrd="0" presId="urn:microsoft.com/office/officeart/2005/8/layout/radial6"/>
    <dgm:cxn modelId="{5FCB7091-0261-4F01-90C4-D2A1CB4E85B7}" type="presParOf" srcId="{05C9FEFC-0272-4714-8E36-9D6A4D5072DD}" destId="{31E84C7E-B229-46B6-AB9A-9FEF119CB46C}" srcOrd="15" destOrd="0" presId="urn:microsoft.com/office/officeart/2005/8/layout/radial6"/>
    <dgm:cxn modelId="{007AED53-822F-4853-A087-C48BC78B02A3}" type="presParOf" srcId="{05C9FEFC-0272-4714-8E36-9D6A4D5072DD}" destId="{CCBA93DF-3306-4436-AD1E-EB6C7280BFF6}" srcOrd="16" destOrd="0" presId="urn:microsoft.com/office/officeart/2005/8/layout/radial6"/>
    <dgm:cxn modelId="{9CA810CE-783B-4DBB-9486-9E3DBDCA264D}" type="presParOf" srcId="{05C9FEFC-0272-4714-8E36-9D6A4D5072DD}" destId="{766A0C31-7BBD-4B79-B95A-311F439622AD}" srcOrd="17" destOrd="0" presId="urn:microsoft.com/office/officeart/2005/8/layout/radial6"/>
    <dgm:cxn modelId="{78C3FC0F-2104-4A59-A1DF-97DFC224D6EB}" type="presParOf" srcId="{05C9FEFC-0272-4714-8E36-9D6A4D5072DD}" destId="{EABAED81-71FA-4A4D-89E9-781050DF42B3}" srcOrd="18" destOrd="0" presId="urn:microsoft.com/office/officeart/2005/8/layout/radial6"/>
    <dgm:cxn modelId="{260AB755-F828-4C22-B244-BDCEEBE04753}" type="presParOf" srcId="{05C9FEFC-0272-4714-8E36-9D6A4D5072DD}" destId="{263B0111-152A-4024-A95C-2CFB65CED8F4}" srcOrd="19" destOrd="0" presId="urn:microsoft.com/office/officeart/2005/8/layout/radial6"/>
    <dgm:cxn modelId="{C6EBB25C-8005-439D-891A-E02E064D1AB1}" type="presParOf" srcId="{05C9FEFC-0272-4714-8E36-9D6A4D5072DD}" destId="{3A059B9F-767C-4626-A788-C9AD136CA2FE}" srcOrd="20" destOrd="0" presId="urn:microsoft.com/office/officeart/2005/8/layout/radial6"/>
    <dgm:cxn modelId="{54CD174F-77D9-46CB-93EC-6939C982C245}" type="presParOf" srcId="{05C9FEFC-0272-4714-8E36-9D6A4D5072DD}" destId="{B6F7F57C-517B-4288-8545-E45EA633B085}" srcOrd="21" destOrd="0" presId="urn:microsoft.com/office/officeart/2005/8/layout/radial6"/>
    <dgm:cxn modelId="{94B1305D-391E-4058-A87D-DCC5838AD3A7}" type="presParOf" srcId="{05C9FEFC-0272-4714-8E36-9D6A4D5072DD}" destId="{46567353-FB64-4F0A-9B7F-15E79C58180C}" srcOrd="22" destOrd="0" presId="urn:microsoft.com/office/officeart/2005/8/layout/radial6"/>
    <dgm:cxn modelId="{C5861202-E00B-49D7-B204-A6AEFA053205}" type="presParOf" srcId="{05C9FEFC-0272-4714-8E36-9D6A4D5072DD}" destId="{673EDB65-A6BC-4B6D-BB34-CD37CEE4C769}" srcOrd="23" destOrd="0" presId="urn:microsoft.com/office/officeart/2005/8/layout/radial6"/>
    <dgm:cxn modelId="{53CAD031-C5A7-4885-9110-86CE2752BB34}" type="presParOf" srcId="{05C9FEFC-0272-4714-8E36-9D6A4D5072DD}" destId="{6070D12B-7110-4FF1-BEC3-D8C1D96E621A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0D12B-7110-4FF1-BEC3-D8C1D96E621A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3500000"/>
            <a:gd name="adj2" fmla="val 162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F7F57C-517B-4288-8545-E45EA633B085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0800000"/>
            <a:gd name="adj2" fmla="val 135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BAED81-71FA-4A4D-89E9-781050DF42B3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8100000"/>
            <a:gd name="adj2" fmla="val 108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E84C7E-B229-46B6-AB9A-9FEF119CB46C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5400000"/>
            <a:gd name="adj2" fmla="val 81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39FF70-EA0B-4233-9C4F-86E01367433D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2700000"/>
            <a:gd name="adj2" fmla="val 54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FD1634-B3FC-4CDB-818F-0834AC27F997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0"/>
            <a:gd name="adj2" fmla="val 27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E5A896-D15A-4D89-BA11-6BA73D3D4C87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8900000"/>
            <a:gd name="adj2" fmla="val 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8A35D-D61D-4CE2-98DA-A6EE9EBD6EC1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6200000"/>
            <a:gd name="adj2" fmla="val 189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835DA-C0F3-4084-98D5-F67176AE2E08}">
      <dsp:nvSpPr>
        <dsp:cNvPr id="0" name=""/>
        <dsp:cNvSpPr/>
      </dsp:nvSpPr>
      <dsp:spPr>
        <a:xfrm>
          <a:off x="2767645" y="1715132"/>
          <a:ext cx="1322709" cy="1322709"/>
        </a:xfrm>
        <a:prstGeom prst="ellipse">
          <a:avLst/>
        </a:prstGeom>
        <a:solidFill>
          <a:srgbClr val="38D5D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0" kern="1200" dirty="0">
              <a:solidFill>
                <a:schemeClr val="bg2"/>
              </a:solidFill>
              <a:latin typeface="Century Gothic" panose="020B0502020202020204" pitchFamily="34" charset="0"/>
            </a:rPr>
            <a:t>Menaces pour le récif</a:t>
          </a:r>
        </a:p>
      </dsp:txBody>
      <dsp:txXfrm>
        <a:off x="2961351" y="1908838"/>
        <a:ext cx="935297" cy="935297"/>
      </dsp:txXfrm>
    </dsp:sp>
    <dsp:sp modelId="{5D11A4E2-644E-483A-8C4C-5F81E1B055F9}">
      <dsp:nvSpPr>
        <dsp:cNvPr id="0" name=""/>
        <dsp:cNvSpPr/>
      </dsp:nvSpPr>
      <dsp:spPr>
        <a:xfrm>
          <a:off x="2772594" y="-182972"/>
          <a:ext cx="1312810" cy="1295496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2227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50" b="1" i="0" kern="1200" dirty="0">
              <a:latin typeface="Century Gothic" panose="020B0502020202020204" pitchFamily="34" charset="0"/>
            </a:rPr>
            <a:t>Tempêtes</a:t>
          </a:r>
        </a:p>
      </dsp:txBody>
      <dsp:txXfrm>
        <a:off x="2964851" y="6749"/>
        <a:ext cx="928296" cy="916054"/>
      </dsp:txXfrm>
    </dsp:sp>
    <dsp:sp modelId="{372E0FB7-D2BB-4CC5-A24C-21A2EE05FA20}">
      <dsp:nvSpPr>
        <dsp:cNvPr id="0" name=""/>
        <dsp:cNvSpPr/>
      </dsp:nvSpPr>
      <dsp:spPr>
        <a:xfrm>
          <a:off x="4124378" y="376955"/>
          <a:ext cx="1312810" cy="1295496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2227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50" b="1" i="0" kern="1200" dirty="0">
              <a:latin typeface="Century Gothic" panose="020B0502020202020204" pitchFamily="34" charset="0"/>
            </a:rPr>
            <a:t>Surpêche</a:t>
          </a:r>
        </a:p>
      </dsp:txBody>
      <dsp:txXfrm>
        <a:off x="4316635" y="566676"/>
        <a:ext cx="928296" cy="916054"/>
      </dsp:txXfrm>
    </dsp:sp>
    <dsp:sp modelId="{D3799F8D-93CD-4638-BD96-42BD30C56BB0}">
      <dsp:nvSpPr>
        <dsp:cNvPr id="0" name=""/>
        <dsp:cNvSpPr/>
      </dsp:nvSpPr>
      <dsp:spPr>
        <a:xfrm>
          <a:off x="4684305" y="1728739"/>
          <a:ext cx="1312810" cy="1295496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2227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50" b="1" i="0" kern="1200" dirty="0">
              <a:latin typeface="Century Gothic" panose="020B0502020202020204" pitchFamily="34" charset="0"/>
            </a:rPr>
            <a:t>Tourisme</a:t>
          </a:r>
        </a:p>
      </dsp:txBody>
      <dsp:txXfrm>
        <a:off x="4876562" y="1918460"/>
        <a:ext cx="928296" cy="916054"/>
      </dsp:txXfrm>
    </dsp:sp>
    <dsp:sp modelId="{DD0D71C7-15AA-4D23-AC13-304E5075AC20}">
      <dsp:nvSpPr>
        <dsp:cNvPr id="0" name=""/>
        <dsp:cNvSpPr/>
      </dsp:nvSpPr>
      <dsp:spPr>
        <a:xfrm>
          <a:off x="4124378" y="3080523"/>
          <a:ext cx="1312810" cy="1295496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2227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50" b="1" i="0" kern="1200" dirty="0">
              <a:latin typeface="Century Gothic" panose="020B0502020202020204" pitchFamily="34" charset="0"/>
            </a:rPr>
            <a:t>Réchauffement des océans</a:t>
          </a:r>
        </a:p>
      </dsp:txBody>
      <dsp:txXfrm>
        <a:off x="4316635" y="3270244"/>
        <a:ext cx="928296" cy="916054"/>
      </dsp:txXfrm>
    </dsp:sp>
    <dsp:sp modelId="{7CA7A010-2C17-44A1-935B-15AAD75C730E}">
      <dsp:nvSpPr>
        <dsp:cNvPr id="0" name=""/>
        <dsp:cNvSpPr/>
      </dsp:nvSpPr>
      <dsp:spPr>
        <a:xfrm>
          <a:off x="2772594" y="3640450"/>
          <a:ext cx="1312810" cy="1295496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2227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50" b="1" i="0" kern="1200" dirty="0">
              <a:latin typeface="Century Gothic" panose="020B0502020202020204" pitchFamily="34" charset="0"/>
            </a:rPr>
            <a:t>Acidification des océans</a:t>
          </a:r>
        </a:p>
      </dsp:txBody>
      <dsp:txXfrm>
        <a:off x="2964851" y="3830171"/>
        <a:ext cx="928296" cy="916054"/>
      </dsp:txXfrm>
    </dsp:sp>
    <dsp:sp modelId="{CCBA93DF-3306-4436-AD1E-EB6C7280BFF6}">
      <dsp:nvSpPr>
        <dsp:cNvPr id="0" name=""/>
        <dsp:cNvSpPr/>
      </dsp:nvSpPr>
      <dsp:spPr>
        <a:xfrm>
          <a:off x="1420810" y="3080523"/>
          <a:ext cx="1312810" cy="1295496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2227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50" b="1" i="0" kern="1200" dirty="0">
              <a:latin typeface="Century Gothic" panose="020B0502020202020204" pitchFamily="34" charset="0"/>
            </a:rPr>
            <a:t>Ruissellement </a:t>
          </a:r>
          <a:br>
            <a:rPr lang="en-GB" sz="950" b="1" i="0" kern="1200" dirty="0">
              <a:latin typeface="Century Gothic" panose="020B0502020202020204" pitchFamily="34" charset="0"/>
            </a:rPr>
          </a:br>
          <a:r>
            <a:rPr lang="fr-FR" sz="950" b="1" i="0" kern="1200" dirty="0">
              <a:latin typeface="Century Gothic" panose="020B0502020202020204" pitchFamily="34" charset="0"/>
            </a:rPr>
            <a:t>d’engrais</a:t>
          </a:r>
        </a:p>
      </dsp:txBody>
      <dsp:txXfrm>
        <a:off x="1613067" y="3270244"/>
        <a:ext cx="928296" cy="916054"/>
      </dsp:txXfrm>
    </dsp:sp>
    <dsp:sp modelId="{263B0111-152A-4024-A95C-2CFB65CED8F4}">
      <dsp:nvSpPr>
        <dsp:cNvPr id="0" name=""/>
        <dsp:cNvSpPr/>
      </dsp:nvSpPr>
      <dsp:spPr>
        <a:xfrm>
          <a:off x="860883" y="1728739"/>
          <a:ext cx="1312810" cy="1295496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2227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50" b="1" i="0" kern="1200" dirty="0">
              <a:latin typeface="Century Gothic" panose="020B0502020202020204" pitchFamily="34" charset="0"/>
            </a:rPr>
            <a:t>Acanthaster pourpre</a:t>
          </a:r>
        </a:p>
      </dsp:txBody>
      <dsp:txXfrm>
        <a:off x="1053140" y="1918460"/>
        <a:ext cx="928296" cy="916054"/>
      </dsp:txXfrm>
    </dsp:sp>
    <dsp:sp modelId="{46567353-FB64-4F0A-9B7F-15E79C58180C}">
      <dsp:nvSpPr>
        <dsp:cNvPr id="0" name=""/>
        <dsp:cNvSpPr/>
      </dsp:nvSpPr>
      <dsp:spPr>
        <a:xfrm>
          <a:off x="1420810" y="376955"/>
          <a:ext cx="1312810" cy="1295496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2227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50" b="1" i="0" kern="1200" dirty="0">
              <a:latin typeface="Century Gothic" panose="020B0502020202020204" pitchFamily="34" charset="0"/>
            </a:rPr>
            <a:t>Turbidité</a:t>
          </a:r>
        </a:p>
      </dsp:txBody>
      <dsp:txXfrm>
        <a:off x="1613067" y="566676"/>
        <a:ext cx="928296" cy="9160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74117249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fr-FR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video title</a:t>
            </a: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  <a:br>
              <a:rPr lang="en-US" dirty="0"/>
            </a:br>
            <a:r>
              <a:rPr lang="fr-FR"/>
              <a:t>Insert - title </a:t>
            </a:r>
            <a:br>
              <a:rPr lang="en-US" dirty="0"/>
            </a:br>
            <a:r>
              <a:rPr lang="fr-FR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Todays learning, point number 1</a:t>
            </a:r>
          </a:p>
          <a:p>
            <a:pPr lvl="0" rtl="0"/>
            <a:r>
              <a:rPr lang="fr-FR"/>
              <a:t>Todays learning, point number 2</a:t>
            </a:r>
          </a:p>
          <a:p>
            <a:pPr lvl="0" rtl="0"/>
            <a:r>
              <a:rPr lang="fr-FR"/>
              <a:t>Todays learning, point number 3</a:t>
            </a:r>
          </a:p>
          <a:p>
            <a:pPr lvl="0" rtl="0"/>
            <a:r>
              <a:rPr lang="fr-FR"/>
              <a:t>Todays learning, point number 4</a:t>
            </a:r>
          </a:p>
          <a:p>
            <a:pPr lvl="0" rtl="0"/>
            <a:r>
              <a:rPr lang="fr-FR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encounteredu.com/multimedia/videos/underwater-classroom-what-is-coral-bleaching-and-why-is-it-bad" TargetMode="Externa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ncounteredu.com/multimedia/videos/coral-expedition-the-conclusion-of-a-coral-reef-expedition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F470EBA-4FD9-584E-BB26-21F3458EB7E3}"/>
              </a:ext>
            </a:extLst>
          </p:cNvPr>
          <p:cNvSpPr/>
          <p:nvPr/>
        </p:nvSpPr>
        <p:spPr>
          <a:xfrm>
            <a:off x="2709643" y="-193628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Leçon 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fr-FR" dirty="0"/>
              <a:t>Impact </a:t>
            </a:r>
          </a:p>
          <a:p>
            <a:pPr rtl="0"/>
            <a:r>
              <a:rPr lang="fr-FR" dirty="0"/>
              <a:t>de l’Homme </a:t>
            </a:r>
          </a:p>
          <a:p>
            <a:pPr rtl="0"/>
            <a:r>
              <a:rPr lang="fr-FR" dirty="0"/>
              <a:t>sur le récif corallien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970229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fr-FR" dirty="0"/>
              <a:t>Océans de corail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1"/>
            <a:ext cx="1157000" cy="136490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fr-FR" dirty="0"/>
              <a:t>Science | 7-11 ans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28">
            <a:extLst>
              <a:ext uri="{FF2B5EF4-FFF2-40B4-BE49-F238E27FC236}">
                <a16:creationId xmlns:a16="http://schemas.microsoft.com/office/drawing/2014/main" id="{879638D2-F391-3645-9F83-B5FD9EF2D363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A3FFE8-14E5-BC4C-BE81-4D41E99042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00421F8-56F4-5140-9D7F-2A48CD709E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" r="77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1CBD201F-2B25-9D47-B694-AB917BCA6161}"/>
              </a:ext>
            </a:extLst>
          </p:cNvPr>
          <p:cNvSpPr/>
          <p:nvPr/>
        </p:nvSpPr>
        <p:spPr>
          <a:xfrm>
            <a:off x="5637116" y="93780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8B68A6-70A3-9D4D-B8C1-2F5297CB809E}"/>
              </a:ext>
            </a:extLst>
          </p:cNvPr>
          <p:cNvSpPr txBox="1"/>
          <p:nvPr/>
        </p:nvSpPr>
        <p:spPr>
          <a:xfrm>
            <a:off x="5934970" y="1181702"/>
            <a:ext cx="2438399" cy="2985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rtl="0"/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Le dioxyde de carbone nuit au récif corallien. La production de dioxyde de carbone augmente et se dissout dans l’océan, ce qui modifie sa composition chimique.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0958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7243181-E021-604C-B31C-95B8CE4D1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52137" cy="685800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8580A21-B687-A149-902F-7A744B12B8A2}"/>
              </a:ext>
            </a:extLst>
          </p:cNvPr>
          <p:cNvSpPr/>
          <p:nvPr/>
        </p:nvSpPr>
        <p:spPr>
          <a:xfrm>
            <a:off x="5670885" y="1106668"/>
            <a:ext cx="3019284" cy="3019284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8556B4-3FB7-5446-B189-8518344D34A2}"/>
              </a:ext>
            </a:extLst>
          </p:cNvPr>
          <p:cNvSpPr txBox="1"/>
          <p:nvPr/>
        </p:nvSpPr>
        <p:spPr>
          <a:xfrm>
            <a:off x="6008387" y="1746252"/>
            <a:ext cx="2366210" cy="2200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Le réchauffement soudain de l’océan peut être très nuisible aux coraux. Il peut provoquer le blanchissement des coraux.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991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60DE63D-76B7-8C4C-98EC-56E0ACED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0B4CB9-58C6-9E46-9669-1D6CA9C388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1"/>
            <a:ext cx="5951980" cy="650074"/>
          </a:xfrm>
        </p:spPr>
        <p:txBody>
          <a:bodyPr rtlCol="0"/>
          <a:lstStyle/>
          <a:p>
            <a:pPr rtl="0"/>
            <a:r>
              <a:rPr lang="fr-FR" dirty="0"/>
              <a:t>Blanchissement des coraux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4F30BEA-8D05-CC4B-83A4-B7F3D5AC6DB6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519FD8-37F2-F04E-8C19-9ECCE99452A8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93CF6FF-08A6-6947-988D-6EC7F2688D45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74D51D1-9642-114A-9DFD-6166A19DF4D7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21F7E0D-7A18-0448-BD62-C39C3AEB6B5F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6285282-D9CB-2441-958B-1571F4554AFD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9" name="TextBox 18">
              <a:hlinkClick r:id="rId2"/>
              <a:extLst>
                <a:ext uri="{FF2B5EF4-FFF2-40B4-BE49-F238E27FC236}">
                  <a16:creationId xmlns:a16="http://schemas.microsoft.com/office/drawing/2014/main" id="{C99FFEF6-1E26-7E4C-AE8E-0BDB5346C6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VOIR LA VIDÉO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E60132E-9942-B84F-8AED-115BC7DF95C3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4" name="Picture 3" descr="A picture containing animal, coral, reef, wa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418FCC75-2839-924F-B7AC-EBF2BD205B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2" y="1642684"/>
            <a:ext cx="7656541" cy="433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81784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2AC2DF-E7AE-EA45-9687-52DC0B888507}"/>
              </a:ext>
            </a:extLst>
          </p:cNvPr>
          <p:cNvSpPr txBox="1">
            <a:spLocks/>
          </p:cNvSpPr>
          <p:nvPr/>
        </p:nvSpPr>
        <p:spPr bwMode="auto">
          <a:xfrm>
            <a:off x="354903" y="1361685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2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Que pouvons-nous faire pour protéger le récif corallien ?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212">
            <a:extLst>
              <a:ext uri="{FF2B5EF4-FFF2-40B4-BE49-F238E27FC236}">
                <a16:creationId xmlns:a16="http://schemas.microsoft.com/office/drawing/2014/main" id="{6FBB949E-8A12-F04B-877A-6F54D4F08491}"/>
              </a:ext>
            </a:extLst>
          </p:cNvPr>
          <p:cNvGrpSpPr/>
          <p:nvPr/>
        </p:nvGrpSpPr>
        <p:grpSpPr>
          <a:xfrm>
            <a:off x="3442647" y="3355447"/>
            <a:ext cx="2554372" cy="2401138"/>
            <a:chOff x="5252504" y="1882929"/>
            <a:chExt cx="5426005" cy="5100502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F9D92E7D-736E-2E48-8F40-21F6C7CE9308}"/>
                </a:ext>
              </a:extLst>
            </p:cNvPr>
            <p:cNvSpPr/>
            <p:nvPr/>
          </p:nvSpPr>
          <p:spPr>
            <a:xfrm>
              <a:off x="5252504" y="1882929"/>
              <a:ext cx="5039999" cy="5039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269EE52B-9EBF-0C46-A477-2935486DCE82}"/>
                </a:ext>
              </a:extLst>
            </p:cNvPr>
            <p:cNvSpPr/>
            <p:nvPr/>
          </p:nvSpPr>
          <p:spPr>
            <a:xfrm>
              <a:off x="6366706" y="1943435"/>
              <a:ext cx="4311803" cy="5039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fr-FR" sz="18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Comment pourrait-on </a:t>
              </a:r>
              <a:br>
                <a:rPr lang="en-US" sz="18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</a:br>
              <a:r>
                <a:rPr lang="fr-FR" sz="18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réduire les émissions de dioxyde de carbone ?</a:t>
              </a:r>
              <a:endParaRPr lang="en-GB" sz="1800" b="1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2" name="Shape 210">
            <a:extLst>
              <a:ext uri="{FF2B5EF4-FFF2-40B4-BE49-F238E27FC236}">
                <a16:creationId xmlns:a16="http://schemas.microsoft.com/office/drawing/2014/main" id="{CFA203CF-47C8-8F41-AD2C-221DDA45D1E8}"/>
              </a:ext>
            </a:extLst>
          </p:cNvPr>
          <p:cNvSpPr/>
          <p:nvPr/>
        </p:nvSpPr>
        <p:spPr>
          <a:xfrm flipH="1">
            <a:off x="5986815" y="2222500"/>
            <a:ext cx="2802188" cy="28021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11FFC162-4EE6-F14B-B8FE-F29A20711C1B}"/>
              </a:ext>
            </a:extLst>
          </p:cNvPr>
          <p:cNvSpPr/>
          <p:nvPr/>
        </p:nvSpPr>
        <p:spPr>
          <a:xfrm>
            <a:off x="6395423" y="2504685"/>
            <a:ext cx="2235834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fr-FR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  <a:t>Que les agriculteurs pourraient-ils faire pour arrêter de déverser tant de produits chimiques tels que l’engrais et les pesticides dans l’océan ?</a:t>
            </a:r>
            <a:endParaRPr lang="en-GB" sz="175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10">
            <a:extLst>
              <a:ext uri="{FF2B5EF4-FFF2-40B4-BE49-F238E27FC236}">
                <a16:creationId xmlns:a16="http://schemas.microsoft.com/office/drawing/2014/main" id="{2CFD7DBC-C035-1D46-A199-CB91DCDD0378}"/>
              </a:ext>
            </a:extLst>
          </p:cNvPr>
          <p:cNvSpPr/>
          <p:nvPr/>
        </p:nvSpPr>
        <p:spPr>
          <a:xfrm>
            <a:off x="264526" y="2247832"/>
            <a:ext cx="2906333" cy="2906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59011F-2D49-6E42-9EC1-3A6555B09E89}"/>
              </a:ext>
            </a:extLst>
          </p:cNvPr>
          <p:cNvSpPr txBox="1"/>
          <p:nvPr/>
        </p:nvSpPr>
        <p:spPr>
          <a:xfrm>
            <a:off x="650663" y="2789021"/>
            <a:ext cx="2432127" cy="17081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/>
            <a:r>
              <a:rPr lang="fr-FR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  <a:t>La Grande Barrière de Corail est menacée par l'essor du transport maritime de charbon. </a:t>
            </a:r>
          </a:p>
          <a:p>
            <a:pPr defTabSz="457200" rtl="0"/>
            <a:r>
              <a:rPr lang="fr-FR" sz="1750" b="1" dirty="0">
                <a:solidFill>
                  <a:schemeClr val="bg2"/>
                </a:solidFill>
                <a:latin typeface="Century Gothic" panose="020B0502020202020204" pitchFamily="34" charset="0"/>
              </a:rPr>
              <a:t>Qu’en penses-tu ?</a:t>
            </a:r>
            <a:endParaRPr lang="en-GB" sz="175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9915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73B89E2-745C-9549-80DC-FCCF1B605CF6}"/>
              </a:ext>
            </a:extLst>
          </p:cNvPr>
          <p:cNvSpPr txBox="1">
            <a:spLocks/>
          </p:cNvSpPr>
          <p:nvPr/>
        </p:nvSpPr>
        <p:spPr bwMode="auto">
          <a:xfrm>
            <a:off x="449263" y="1361685"/>
            <a:ext cx="82454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fr-FR" sz="2800" b="1">
                <a:solidFill>
                  <a:schemeClr val="bg2"/>
                </a:solidFill>
                <a:latin typeface="Century Gothic" panose="020B0502020202020204" pitchFamily="34" charset="0"/>
              </a:rPr>
              <a:t>Les coraux sont menacés d’extinction d’ici 2048...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hape 210">
            <a:extLst>
              <a:ext uri="{FF2B5EF4-FFF2-40B4-BE49-F238E27FC236}">
                <a16:creationId xmlns:a16="http://schemas.microsoft.com/office/drawing/2014/main" id="{7CB080D7-66C8-0A41-BB32-2393A5561506}"/>
              </a:ext>
            </a:extLst>
          </p:cNvPr>
          <p:cNvSpPr/>
          <p:nvPr/>
        </p:nvSpPr>
        <p:spPr>
          <a:xfrm flipH="1">
            <a:off x="2948559" y="2533102"/>
            <a:ext cx="3060000" cy="306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8" name="Shape 211" descr="Textfeld 23">
            <a:extLst>
              <a:ext uri="{FF2B5EF4-FFF2-40B4-BE49-F238E27FC236}">
                <a16:creationId xmlns:a16="http://schemas.microsoft.com/office/drawing/2014/main" id="{DEBEDA82-42E7-114E-8D4B-9890F83D2ADE}"/>
              </a:ext>
            </a:extLst>
          </p:cNvPr>
          <p:cNvSpPr/>
          <p:nvPr/>
        </p:nvSpPr>
        <p:spPr>
          <a:xfrm>
            <a:off x="3262602" y="2782448"/>
            <a:ext cx="2431914" cy="26617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fr-FR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Que penses-tu du fait que tes enfants ne verront peut-être jamais un récif corallien en bonne santé dans leur milieu naturel ?</a:t>
            </a:r>
            <a:endParaRPr lang="en-GB" sz="20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25376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41BBAA-62AE-F34D-9105-AB36B264DF0B}"/>
              </a:ext>
            </a:extLst>
          </p:cNvPr>
          <p:cNvGrpSpPr>
            <a:grpSpLocks noChangeAspect="1"/>
          </p:cNvGrpSpPr>
          <p:nvPr/>
        </p:nvGrpSpPr>
        <p:grpSpPr>
          <a:xfrm>
            <a:off x="6354738" y="1338648"/>
            <a:ext cx="2340000" cy="2340000"/>
            <a:chOff x="5986815" y="2222500"/>
            <a:chExt cx="2802188" cy="2802188"/>
          </a:xfrm>
        </p:grpSpPr>
        <p:sp>
          <p:nvSpPr>
            <p:cNvPr id="7" name="Shape 210">
              <a:extLst>
                <a:ext uri="{FF2B5EF4-FFF2-40B4-BE49-F238E27FC236}">
                  <a16:creationId xmlns:a16="http://schemas.microsoft.com/office/drawing/2014/main" id="{AD69A895-46B0-804D-A41D-14EC95376C06}"/>
                </a:ext>
              </a:extLst>
            </p:cNvPr>
            <p:cNvSpPr/>
            <p:nvPr/>
          </p:nvSpPr>
          <p:spPr>
            <a:xfrm flipH="1">
              <a:off x="5986815" y="2222500"/>
              <a:ext cx="2802188" cy="2802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9" name="Shape 211" descr="Textfeld 23">
              <a:extLst>
                <a:ext uri="{FF2B5EF4-FFF2-40B4-BE49-F238E27FC236}">
                  <a16:creationId xmlns:a16="http://schemas.microsoft.com/office/drawing/2014/main" id="{C8A4B116-AF7C-8E4C-B403-C5BCC87A8EC5}"/>
                </a:ext>
              </a:extLst>
            </p:cNvPr>
            <p:cNvSpPr/>
            <p:nvPr/>
          </p:nvSpPr>
          <p:spPr>
            <a:xfrm>
              <a:off x="6494822" y="2398330"/>
              <a:ext cx="2235834" cy="2520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fr-FR" sz="20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Quel est ton engagement pour protéger le récif corallien ?</a:t>
              </a: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1C7C62C9-FB12-3D4B-A0A2-63149A0AAE45}"/>
              </a:ext>
            </a:extLst>
          </p:cNvPr>
          <p:cNvSpPr/>
          <p:nvPr/>
        </p:nvSpPr>
        <p:spPr>
          <a:xfrm>
            <a:off x="-451205" y="921309"/>
            <a:ext cx="5730316" cy="57303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11" name="Group 212">
            <a:extLst>
              <a:ext uri="{FF2B5EF4-FFF2-40B4-BE49-F238E27FC236}">
                <a16:creationId xmlns:a16="http://schemas.microsoft.com/office/drawing/2014/main" id="{71610877-811F-AF41-9E22-60123B7FC665}"/>
              </a:ext>
            </a:extLst>
          </p:cNvPr>
          <p:cNvGrpSpPr/>
          <p:nvPr/>
        </p:nvGrpSpPr>
        <p:grpSpPr>
          <a:xfrm>
            <a:off x="4405890" y="3429000"/>
            <a:ext cx="2467438" cy="2385427"/>
            <a:chOff x="5252504" y="1723408"/>
            <a:chExt cx="5314481" cy="5199519"/>
          </a:xfrm>
        </p:grpSpPr>
        <p:sp>
          <p:nvSpPr>
            <p:cNvPr id="12" name="Shape 210">
              <a:extLst>
                <a:ext uri="{FF2B5EF4-FFF2-40B4-BE49-F238E27FC236}">
                  <a16:creationId xmlns:a16="http://schemas.microsoft.com/office/drawing/2014/main" id="{6D25710F-0CA4-FB4F-8B19-2C56834B0091}"/>
                </a:ext>
              </a:extLst>
            </p:cNvPr>
            <p:cNvSpPr/>
            <p:nvPr/>
          </p:nvSpPr>
          <p:spPr>
            <a:xfrm>
              <a:off x="5252504" y="1882929"/>
              <a:ext cx="5039999" cy="5039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3" name="Shape 211" descr="Textfeld 23">
              <a:extLst>
                <a:ext uri="{FF2B5EF4-FFF2-40B4-BE49-F238E27FC236}">
                  <a16:creationId xmlns:a16="http://schemas.microsoft.com/office/drawing/2014/main" id="{3929B21B-BA72-8142-A342-37C194EBB9E8}"/>
                </a:ext>
              </a:extLst>
            </p:cNvPr>
            <p:cNvSpPr/>
            <p:nvPr/>
          </p:nvSpPr>
          <p:spPr>
            <a:xfrm>
              <a:off x="5526986" y="1723408"/>
              <a:ext cx="5039999" cy="5039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fr-FR" sz="20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Que devraient faire les adultes 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567374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Toutes les autres images </a:t>
            </a:r>
            <a:r>
              <a:rPr lang="fr-FR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</a:t>
            </a:r>
            <a:r>
              <a:rPr lang="fr-FR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Catlin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</a:t>
            </a:r>
            <a:r>
              <a:rPr lang="fr-FR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Seaview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Survey</a:t>
            </a:r>
          </a:p>
          <a:p>
            <a:pPr defTabSz="457200">
              <a:tabLst>
                <a:tab pos="2693988" algn="l"/>
              </a:tabLst>
            </a:pPr>
            <a:r>
              <a:rPr lang="fr-FR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et photos</a:t>
            </a:r>
            <a:endParaRPr lang="fr-FR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5C4767-B290-7142-A037-1A582D1B9E28}"/>
              </a:ext>
            </a:extLst>
          </p:cNvPr>
          <p:cNvSpPr txBox="1"/>
          <p:nvPr/>
        </p:nvSpPr>
        <p:spPr>
          <a:xfrm>
            <a:off x="449263" y="2222500"/>
            <a:ext cx="1332036" cy="20774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fr-FR" sz="1600" u="sng">
                <a:solidFill>
                  <a:schemeClr val="bg2"/>
                </a:solidFill>
                <a:latin typeface="Century Gothic" panose="020B0502020202020204" pitchFamily="34" charset="0"/>
              </a:rPr>
              <a:t>Diapositive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chemeClr val="bg2"/>
                </a:solidFill>
                <a:latin typeface="Century Gothic" panose="020B0502020202020204" pitchFamily="34" charset="0"/>
              </a:rPr>
              <a:t>5</a:t>
            </a:r>
          </a:p>
          <a:p>
            <a:pPr defTabSz="457200" rtl="0">
              <a:lnSpc>
                <a:spcPct val="150000"/>
              </a:lnSpc>
            </a:pPr>
            <a:r>
              <a:rPr lang="fr-FR" sz="1400">
                <a:solidFill>
                  <a:schemeClr val="bg2"/>
                </a:solidFill>
                <a:latin typeface="Century Gothic" panose="020B0502020202020204" pitchFamily="34" charset="0"/>
              </a:rPr>
              <a:t>8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defTabSz="457200" rtl="0">
              <a:lnSpc>
                <a:spcPct val="150000"/>
              </a:lnSpc>
            </a:pPr>
            <a:r>
              <a:rPr lang="fr-FR" sz="1400">
                <a:solidFill>
                  <a:schemeClr val="bg2"/>
                </a:solidFill>
                <a:latin typeface="Century Gothic" panose="020B0502020202020204" pitchFamily="34" charset="0"/>
              </a:rPr>
              <a:t>9</a:t>
            </a:r>
          </a:p>
          <a:p>
            <a:pPr defTabSz="457200" rtl="0">
              <a:lnSpc>
                <a:spcPct val="150000"/>
              </a:lnSpc>
            </a:pPr>
            <a:r>
              <a:rPr lang="fr-FR" sz="1400">
                <a:solidFill>
                  <a:schemeClr val="bg2"/>
                </a:solidFill>
                <a:latin typeface="Century Gothic" panose="020B0502020202020204" pitchFamily="34" charset="0"/>
              </a:rPr>
              <a:t>10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chemeClr val="bg2"/>
                </a:solidFill>
                <a:latin typeface="Century Gothic" panose="020B0502020202020204" pitchFamily="34" charset="0"/>
              </a:rPr>
              <a:t>11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D2F4CD-F77E-B14E-8C34-2FD768D81013}"/>
              </a:ext>
            </a:extLst>
          </p:cNvPr>
          <p:cNvSpPr txBox="1"/>
          <p:nvPr/>
        </p:nvSpPr>
        <p:spPr>
          <a:xfrm>
            <a:off x="1857839" y="2226154"/>
            <a:ext cx="2595215" cy="20774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600" u="sng">
                <a:solidFill>
                  <a:schemeClr val="bg2"/>
                </a:solidFill>
                <a:latin typeface="Century Gothic Bold"/>
              </a:rPr>
              <a:t>Photo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chemeClr val="bg2"/>
                </a:solidFill>
                <a:latin typeface="Century Gothic Bold"/>
              </a:rPr>
              <a:t>Ruissellement de sol</a:t>
            </a:r>
          </a:p>
          <a:p>
            <a:pPr defTabSz="457200" rtl="0">
              <a:lnSpc>
                <a:spcPct val="150000"/>
              </a:lnSpc>
            </a:pPr>
            <a:r>
              <a:rPr lang="fr-FR" sz="1400">
                <a:solidFill>
                  <a:schemeClr val="bg2"/>
                </a:solidFill>
                <a:latin typeface="Century Gothic Bold"/>
              </a:rPr>
              <a:t>Terminal maritime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chemeClr val="bg2"/>
                </a:solidFill>
                <a:latin typeface="Century Gothic Bold"/>
              </a:rPr>
              <a:t>Tourisme</a:t>
            </a:r>
          </a:p>
          <a:p>
            <a:pPr defTabSz="457200" rtl="0">
              <a:lnSpc>
                <a:spcPct val="150000"/>
              </a:lnSpc>
            </a:pPr>
            <a:r>
              <a:rPr lang="fr-FR" sz="1400">
                <a:solidFill>
                  <a:schemeClr val="bg2"/>
                </a:solidFill>
                <a:latin typeface="Century Gothic Bold"/>
              </a:rPr>
              <a:t>Acidification des océans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>
                <a:solidFill>
                  <a:schemeClr val="bg2"/>
                </a:solidFill>
                <a:latin typeface="Century Gothic Bold"/>
              </a:rPr>
              <a:t>Récif corallien blanchi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395F50-D959-9540-9614-A07D30AC65CD}"/>
              </a:ext>
            </a:extLst>
          </p:cNvPr>
          <p:cNvSpPr txBox="1"/>
          <p:nvPr/>
        </p:nvSpPr>
        <p:spPr>
          <a:xfrm>
            <a:off x="4509395" y="2222500"/>
            <a:ext cx="4805589" cy="27699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600" u="sng" dirty="0">
                <a:solidFill>
                  <a:schemeClr val="bg2"/>
                </a:solidFill>
                <a:latin typeface="Century Gothic Bold"/>
              </a:rPr>
              <a:t>Crédit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 err="1">
                <a:solidFill>
                  <a:schemeClr val="bg2"/>
                </a:solidFill>
                <a:latin typeface="Century Gothic Bold"/>
              </a:rPr>
              <a:t>Encounter</a:t>
            </a: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 </a:t>
            </a:r>
            <a:r>
              <a:rPr lang="fr-FR" sz="1400" dirty="0" err="1">
                <a:solidFill>
                  <a:schemeClr val="bg2"/>
                </a:solidFill>
                <a:latin typeface="Century Gothic Bold"/>
              </a:rPr>
              <a:t>Edu</a:t>
            </a:r>
            <a:endParaRPr lang="fr-FR" sz="1400" dirty="0">
              <a:solidFill>
                <a:schemeClr val="bg2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 err="1">
                <a:solidFill>
                  <a:schemeClr val="bg2"/>
                </a:solidFill>
                <a:latin typeface="Century Gothic Bold"/>
              </a:rPr>
              <a:t>Encounter</a:t>
            </a: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 </a:t>
            </a:r>
            <a:r>
              <a:rPr lang="fr-FR" sz="1400" dirty="0" err="1">
                <a:solidFill>
                  <a:schemeClr val="bg2"/>
                </a:solidFill>
                <a:latin typeface="Century Gothic Bold"/>
              </a:rPr>
              <a:t>Edu</a:t>
            </a:r>
            <a:endParaRPr lang="fr-FR" sz="1400" dirty="0">
              <a:solidFill>
                <a:schemeClr val="bg2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</a:t>
            </a: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 </a:t>
            </a:r>
            <a:r>
              <a:rPr lang="fr-FR" sz="1400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Edu</a:t>
            </a:r>
            <a:r>
              <a:rPr lang="fr-FR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	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chemeClr val="bg2"/>
                </a:solidFill>
                <a:latin typeface="Century Gothic Bold"/>
              </a:rPr>
              <a:t>Autorité du parc marin de la Grande Barrière             de Corail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5810" y="2820462"/>
            <a:ext cx="2406073" cy="1053385"/>
          </a:xfrm>
        </p:spPr>
        <p:txBody>
          <a:bodyPr rtlCol="0"/>
          <a:lstStyle/>
          <a:p>
            <a:pPr defTabSz="457200" rtl="0"/>
            <a:r>
              <a:rPr lang="fr-FR" sz="1600" dirty="0"/>
              <a:t>Décrire l’importance des environnements naturels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801937" cy="1053385"/>
          </a:xfrm>
        </p:spPr>
        <p:txBody>
          <a:bodyPr rtlCol="0"/>
          <a:lstStyle/>
          <a:p>
            <a:pPr defTabSz="457200" rtl="0"/>
            <a:r>
              <a:rPr lang="fr-FR" sz="1600" dirty="0"/>
              <a:t>Explorer différents exemples d’impact de l’Homme sur les environnements naturels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3247652" cy="1053385"/>
          </a:xfrm>
        </p:spPr>
        <p:txBody>
          <a:bodyPr rtlCol="0"/>
          <a:lstStyle/>
          <a:p>
            <a:pPr defTabSz="457200" rtl="0"/>
            <a:r>
              <a:rPr lang="fr-FR" sz="1600" dirty="0"/>
              <a:t>Suggérer des mesures qui peuvent être prises pour réduire l’impact négatif de l’Homme sur les environnements naturels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69856" y="2785443"/>
            <a:ext cx="2738524" cy="1053385"/>
          </a:xfrm>
        </p:spPr>
        <p:txBody>
          <a:bodyPr rtlCol="0"/>
          <a:lstStyle/>
          <a:p>
            <a:pPr defTabSz="457200" rtl="0"/>
            <a:r>
              <a:rPr lang="fr-FR" sz="1600" dirty="0"/>
              <a:t>Être conscient que les environnements naturels peuvent changer et que cela met en danger les êtres vivants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792563" cy="359903"/>
          </a:xfrm>
        </p:spPr>
        <p:txBody>
          <a:bodyPr rtlCol="0"/>
          <a:lstStyle/>
          <a:p>
            <a:pPr rtl="0"/>
            <a:r>
              <a:rPr lang="fr-FR" sz="3400" dirty="0"/>
              <a:t>Objectifs d’apprentissage</a:t>
            </a:r>
          </a:p>
        </p:txBody>
      </p:sp>
      <p:sp>
        <p:nvSpPr>
          <p:cNvPr id="16" name="Title 8">
            <a:extLst>
              <a:ext uri="{FF2B5EF4-FFF2-40B4-BE49-F238E27FC236}">
                <a16:creationId xmlns:a16="http://schemas.microsoft.com/office/drawing/2014/main" id="{B3939E05-0C49-0448-A574-1806EEBB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60DE63D-76B7-8C4C-98EC-56E0ACED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0B4CB9-58C6-9E46-9669-1D6CA9C388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De retour à la maison</a:t>
            </a:r>
          </a:p>
        </p:txBody>
      </p:sp>
      <p:pic>
        <p:nvPicPr>
          <p:cNvPr id="7" name="Picture 6" descr="A screen shot of a pers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16C7F89-C5CB-F34A-8AE1-DAA79427D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656542" cy="431668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4F30BEA-8D05-CC4B-83A4-B7F3D5AC6DB6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519FD8-37F2-F04E-8C19-9ECCE99452A8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93CF6FF-08A6-6947-988D-6EC7F2688D45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74D51D1-9642-114A-9DFD-6166A19DF4D7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21F7E0D-7A18-0448-BD62-C39C3AEB6B5F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6285282-D9CB-2441-958B-1571F4554AFD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9" name="TextBox 18">
              <a:hlinkClick r:id="rId2"/>
              <a:extLst>
                <a:ext uri="{FF2B5EF4-FFF2-40B4-BE49-F238E27FC236}">
                  <a16:creationId xmlns:a16="http://schemas.microsoft.com/office/drawing/2014/main" id="{C99FFEF6-1E26-7E4C-AE8E-0BDB5346C6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VOIR LA VIDÉO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E60132E-9942-B84F-8AED-115BC7DF95C3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8">
            <a:extLst>
              <a:ext uri="{FF2B5EF4-FFF2-40B4-BE49-F238E27FC236}">
                <a16:creationId xmlns:a16="http://schemas.microsoft.com/office/drawing/2014/main" id="{1BC5627D-0F31-D047-94C6-9F737249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67D1C0C0-3FCC-2144-B69A-857CE1514F72}"/>
              </a:ext>
            </a:extLst>
          </p:cNvPr>
          <p:cNvGrpSpPr>
            <a:grpSpLocks/>
          </p:cNvGrpSpPr>
          <p:nvPr/>
        </p:nvGrpSpPr>
        <p:grpSpPr bwMode="auto">
          <a:xfrm>
            <a:off x="1116013" y="1844675"/>
            <a:ext cx="6858000" cy="4752975"/>
            <a:chOff x="0" y="2195736"/>
            <a:chExt cx="6858000" cy="4752528"/>
          </a:xfrm>
        </p:grpSpPr>
        <p:graphicFrame>
          <p:nvGraphicFramePr>
            <p:cNvPr id="12" name="Diagram 11">
              <a:extLst>
                <a:ext uri="{FF2B5EF4-FFF2-40B4-BE49-F238E27FC236}">
                  <a16:creationId xmlns:a16="http://schemas.microsoft.com/office/drawing/2014/main" id="{B3156445-C9DE-EC44-98A2-4B5A3EC5862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80058606"/>
                </p:ext>
              </p:extLst>
            </p:nvPr>
          </p:nvGraphicFramePr>
          <p:xfrm>
            <a:off x="0" y="2195736"/>
            <a:ext cx="6858000" cy="475252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3" name="TextBox 6">
              <a:extLst>
                <a:ext uri="{FF2B5EF4-FFF2-40B4-BE49-F238E27FC236}">
                  <a16:creationId xmlns:a16="http://schemas.microsoft.com/office/drawing/2014/main" id="{B1DB9517-814E-654A-BE13-902914317A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4690" y="5197210"/>
              <a:ext cx="1008112" cy="52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fr-FR" sz="14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Océans riches en CO</a:t>
              </a:r>
              <a:r>
                <a:rPr lang="fr-FR" sz="1400" b="1" baseline="-25000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2</a:t>
              </a:r>
              <a:endParaRPr lang="en-GB" altLang="en-US" sz="1400" b="1" baseline="-25000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66039BFB-30D0-DC4A-8816-9932375A54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4690" y="3409862"/>
              <a:ext cx="1165464" cy="52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fr-FR" sz="14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Dégâts physiques</a:t>
              </a:r>
              <a:endParaRPr lang="en-GB" altLang="en-US" sz="1400" b="1" baseline="-25000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5" name="TextBox 8">
              <a:extLst>
                <a:ext uri="{FF2B5EF4-FFF2-40B4-BE49-F238E27FC236}">
                  <a16:creationId xmlns:a16="http://schemas.microsoft.com/office/drawing/2014/main" id="{CDA50CA0-9746-B840-94F9-25836995D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6832" y="4777425"/>
              <a:ext cx="1008112" cy="52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fr-FR" sz="14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Qualité de l’eau</a:t>
              </a:r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FA117062-CB22-6D45-86FB-9BB51A62E014}"/>
              </a:ext>
            </a:extLst>
          </p:cNvPr>
          <p:cNvSpPr txBox="1">
            <a:spLocks/>
          </p:cNvSpPr>
          <p:nvPr/>
        </p:nvSpPr>
        <p:spPr bwMode="auto">
          <a:xfrm>
            <a:off x="363120" y="976228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fr-FR" sz="2800" b="1">
                <a:solidFill>
                  <a:schemeClr val="bg2"/>
                </a:solidFill>
                <a:latin typeface="Century Gothic" panose="020B0502020202020204" pitchFamily="34" charset="0"/>
              </a:rPr>
              <a:t>Schéma des menaces pour le récif...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444E7E4C-CA57-AB4E-AE68-2295281D9B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064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5F70765D-872B-F94F-B747-EB031B5B3E5A}"/>
              </a:ext>
            </a:extLst>
          </p:cNvPr>
          <p:cNvSpPr/>
          <p:nvPr/>
        </p:nvSpPr>
        <p:spPr>
          <a:xfrm>
            <a:off x="395312" y="349557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13B1E28-89C3-F54D-8512-4FC45DD91F53}"/>
              </a:ext>
            </a:extLst>
          </p:cNvPr>
          <p:cNvSpPr txBox="1"/>
          <p:nvPr/>
        </p:nvSpPr>
        <p:spPr>
          <a:xfrm>
            <a:off x="761371" y="4050914"/>
            <a:ext cx="2366210" cy="2200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La terre déversée dans la mer nuit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au récif. Cela peut se produire suite à l’abattage des arbres. La terre peut étouffer les polypes.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26449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A4F57D0-F508-9740-92D2-A0B3AADC5E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895BB34-3608-454B-A4EE-2443A6591F5F}"/>
              </a:ext>
            </a:extLst>
          </p:cNvPr>
          <p:cNvSpPr/>
          <p:nvPr/>
        </p:nvSpPr>
        <p:spPr>
          <a:xfrm>
            <a:off x="107184" y="372016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E11140-272F-4049-A65D-08F9B92788E7}"/>
              </a:ext>
            </a:extLst>
          </p:cNvPr>
          <p:cNvSpPr txBox="1"/>
          <p:nvPr/>
        </p:nvSpPr>
        <p:spPr>
          <a:xfrm>
            <a:off x="372506" y="4053968"/>
            <a:ext cx="2510587" cy="27238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La prolifération d’acanthasters pourpres peut être très nuisible au récif.  Ces étoiles de mer sont de véritables prédateurs de corail et peuvent dévaster des zones immenses du récif.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715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6E82FDA-02A9-CA44-A172-AC8C623D3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95"/>
            <a:ext cx="9144000" cy="683980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F170F03-9CF0-FC4D-A75C-DA59E7833881}"/>
              </a:ext>
            </a:extLst>
          </p:cNvPr>
          <p:cNvSpPr/>
          <p:nvPr/>
        </p:nvSpPr>
        <p:spPr>
          <a:xfrm>
            <a:off x="5637116" y="3267212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38D9A8-8F87-BD4F-9224-A1B95FE6EA24}"/>
              </a:ext>
            </a:extLst>
          </p:cNvPr>
          <p:cNvSpPr txBox="1"/>
          <p:nvPr/>
        </p:nvSpPr>
        <p:spPr>
          <a:xfrm>
            <a:off x="5922963" y="3806363"/>
            <a:ext cx="2510587" cy="24622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La surpêche peut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nuire à la vie sur le récif. Suite à la disparation du mérou et du vivaneau, les poissons-perroquets sont désormais traqués.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798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26202F8-8A9E-E648-946E-CF73C29567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B2B38A4-D892-6F46-BB42-445A615DD25F}"/>
              </a:ext>
            </a:extLst>
          </p:cNvPr>
          <p:cNvSpPr/>
          <p:nvPr/>
        </p:nvSpPr>
        <p:spPr>
          <a:xfrm>
            <a:off x="5502059" y="1108256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F2B276-03B2-BC42-B74E-B74063082AE3}"/>
              </a:ext>
            </a:extLst>
          </p:cNvPr>
          <p:cNvSpPr txBox="1"/>
          <p:nvPr/>
        </p:nvSpPr>
        <p:spPr>
          <a:xfrm>
            <a:off x="5847764" y="1604823"/>
            <a:ext cx="2432635" cy="27084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En Australie, l’industrie minière veut étendre les installations portuaires pour développer le commerce. Ces travaux nuiront probablement au récif corallien.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7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3927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61DBB3-0135-3247-9B3B-8AE828A51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7" y="0"/>
            <a:ext cx="9216189" cy="686936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7BFFB305-CD1C-6341-A8CC-0E7B4A3AA52F}"/>
              </a:ext>
            </a:extLst>
          </p:cNvPr>
          <p:cNvSpPr/>
          <p:nvPr/>
        </p:nvSpPr>
        <p:spPr>
          <a:xfrm>
            <a:off x="5670884" y="1106667"/>
            <a:ext cx="3285123" cy="3285123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0E5F2E-53A6-F74B-81FB-3F358EAD0067}"/>
              </a:ext>
            </a:extLst>
          </p:cNvPr>
          <p:cNvSpPr txBox="1"/>
          <p:nvPr/>
        </p:nvSpPr>
        <p:spPr>
          <a:xfrm>
            <a:off x="6039433" y="1541690"/>
            <a:ext cx="2548024" cy="2985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fr-FR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Le tourisme peut nuire au récif corallien si les bateaux de touristes ne font pas attention à l’endroit où ils jettent l’ancre. Les coraux sont fragiles et peuvent être endommagés par les plongeurs qui les heurtent.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>
                <a:cs typeface="Arial" charset="0"/>
              </a:rPr>
              <a:t>Leçon 7 : Impact de l’Homme sur le récif corallien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0588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2FD38E-7D05-4A4D-BD2A-D4DC87887CD1}"/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7dd0c2b8-7301-49b5-921e-ab84ec4c20a5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8dd429a2-b850-4aa5-85c2-8487e2b197c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617</Words>
  <Application>Microsoft Office PowerPoint</Application>
  <PresentationFormat>On-screen Show (4:3)</PresentationFormat>
  <Paragraphs>79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Leçon 7 : Impact de l’Homme sur le récif corallien</vt:lpstr>
      <vt:lpstr>Leçon 7 : Impact de l’Homme sur le récif corallien</vt:lpstr>
      <vt:lpstr>Leçon 7 : Impact de l’Homme sur le récif corallien</vt:lpstr>
      <vt:lpstr>Leçon 7 : Impact de l’Homme sur le récif corallien</vt:lpstr>
      <vt:lpstr>Leçon 7 : Impact de l’Homme sur le récif corallien</vt:lpstr>
      <vt:lpstr>Leçon 7 : Impact de l’Homme sur le récif corallien</vt:lpstr>
      <vt:lpstr>Leçon 7 : Impact de l’Homme sur le récif corallien</vt:lpstr>
      <vt:lpstr>Leçon 7 : Impact de l’Homme sur le récif corallien</vt:lpstr>
      <vt:lpstr>Leçon 7 : Impact de l’Homme sur le récif corallien</vt:lpstr>
      <vt:lpstr>Leçon 7 : Impact de l’Homme sur le récif corallien</vt:lpstr>
      <vt:lpstr>Leçon 7 : Impact de l’Homme sur le récif corallien</vt:lpstr>
      <vt:lpstr>Leçon 7 : Impact de l’Homme sur le récif corallien</vt:lpstr>
      <vt:lpstr>Leçon 7 : Impact de l’Homme sur le récif corallien</vt:lpstr>
      <vt:lpstr>Leçon 7 : Impact de l’Homme sur le récif corallien</vt:lpstr>
      <vt:lpstr>Leçon 7 : Impact de l’Homme sur le récif corallien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113</cp:revision>
  <cp:lastPrinted>2018-10-15T11:47:29Z</cp:lastPrinted>
  <dcterms:modified xsi:type="dcterms:W3CDTF">2020-03-25T17:07:33Z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